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64" d="100"/>
          <a:sy n="64" d="100"/>
        </p:scale>
        <p:origin x="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viezyng.com/differentflowers.aspx" TargetMode="External"/><Relationship Id="rId2" Type="http://schemas.openxmlformats.org/officeDocument/2006/relationships/hyperlink" Target="http://www.moviezyng.com/generationzapped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moviezyng.com/giant.asp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F6DE-8401-4C51-A06C-A8B5EFE1D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768" y="1298448"/>
            <a:ext cx="8295754" cy="1238275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Next Generation DVD Retailing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EF7729-394F-4BF3-8EFC-D8E9ACBFA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0153" y="3406878"/>
            <a:ext cx="73152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And, it’s already here</a:t>
            </a:r>
          </a:p>
        </p:txBody>
      </p:sp>
    </p:spTree>
    <p:extLst>
      <p:ext uri="{BB962C8B-B14F-4D97-AF65-F5344CB8AC3E}">
        <p14:creationId xmlns:p14="http://schemas.microsoft.com/office/powerpoint/2010/main" val="3152741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0EA2-78D6-406E-AA85-E41273DA0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reality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DB34-5BD5-4B6F-A448-40DDD4260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1113" y="245806"/>
            <a:ext cx="7624641" cy="6174659"/>
          </a:xfrm>
        </p:spPr>
        <p:txBody>
          <a:bodyPr>
            <a:normAutofit/>
          </a:bodyPr>
          <a:lstStyle/>
          <a:p>
            <a:r>
              <a:rPr lang="en-US" sz="2400" dirty="0"/>
              <a:t>DVD still accounts for 40% of revenue and profit for entertainment media.</a:t>
            </a:r>
          </a:p>
          <a:p>
            <a:pPr lvl="1"/>
            <a:r>
              <a:rPr lang="en-US" sz="2200" dirty="0"/>
              <a:t>Several billion dollars at retail in 2017.</a:t>
            </a:r>
          </a:p>
          <a:p>
            <a:r>
              <a:rPr lang="en-US" sz="2400" dirty="0"/>
              <a:t>11 retailers and 4 wholesalers drive more than 80% of online DVD sales.</a:t>
            </a:r>
          </a:p>
          <a:p>
            <a:r>
              <a:rPr lang="en-US" sz="2400" dirty="0"/>
              <a:t>So, you’d think it would be easy to get them to effectively sell your titles.</a:t>
            </a:r>
          </a:p>
        </p:txBody>
      </p:sp>
    </p:spTree>
    <p:extLst>
      <p:ext uri="{BB962C8B-B14F-4D97-AF65-F5344CB8AC3E}">
        <p14:creationId xmlns:p14="http://schemas.microsoft.com/office/powerpoint/2010/main" val="262924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0EA2-78D6-406E-AA85-E41273DA0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DB34-5BD5-4B6F-A448-40DDD4260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2454" y="245806"/>
            <a:ext cx="8105355" cy="6174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With few exceptions, those resellers won’t or can’t focus on your titles.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/>
              <a:t> Barnes</a:t>
            </a:r>
            <a:r>
              <a:rPr lang="en-US" sz="2000" b="1" dirty="0"/>
              <a:t> </a:t>
            </a:r>
            <a:r>
              <a:rPr lang="en-US" sz="2000" dirty="0"/>
              <a:t>– struggling to be a player in the category.</a:t>
            </a:r>
          </a:p>
          <a:p>
            <a:pPr lvl="1"/>
            <a:r>
              <a:rPr lang="en-US" sz="2000" dirty="0"/>
              <a:t>Target and Best Buy - now curate the category and don’t take all titles.</a:t>
            </a:r>
          </a:p>
          <a:p>
            <a:pPr lvl="1"/>
            <a:r>
              <a:rPr lang="en-US" sz="2000" dirty="0"/>
              <a:t>Big Box stores overall - slow getting titles online, list with incomplete data, and focus almost exclusively on the top 100 titles.</a:t>
            </a:r>
          </a:p>
          <a:p>
            <a:pPr lvl="1"/>
            <a:r>
              <a:rPr lang="en-US" sz="2000" dirty="0"/>
              <a:t>Amazon and  a few specialty resellers - do outbound marketing via recommendation engines, emails or direct mail catalogs, etc.</a:t>
            </a:r>
          </a:p>
          <a:p>
            <a:pPr lvl="2"/>
            <a:r>
              <a:rPr lang="en-US" sz="1800" dirty="0"/>
              <a:t>However, every sale they make creates a customer for them.  Not for you.</a:t>
            </a:r>
          </a:p>
          <a:p>
            <a:pPr lvl="1"/>
            <a:r>
              <a:rPr lang="en-US" sz="2000" dirty="0"/>
              <a:t>In today’s world, your content may still be king.  But, customers are the crown jewels.  The resellers have them and they’re not going to hand them over.</a:t>
            </a:r>
          </a:p>
          <a:p>
            <a:pPr marL="0" indent="0">
              <a:buNone/>
            </a:pPr>
            <a:r>
              <a:rPr lang="en-US" sz="2400" b="1" dirty="0"/>
              <a:t>So, what do you do?</a:t>
            </a:r>
          </a:p>
        </p:txBody>
      </p:sp>
    </p:spTree>
    <p:extLst>
      <p:ext uri="{BB962C8B-B14F-4D97-AF65-F5344CB8AC3E}">
        <p14:creationId xmlns:p14="http://schemas.microsoft.com/office/powerpoint/2010/main" val="1003920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0EA2-78D6-406E-AA85-E41273DA0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have another way.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DB34-5BD5-4B6F-A448-40DDD4260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769" y="304800"/>
            <a:ext cx="7737986" cy="6115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What if you could work with a retailer who would:</a:t>
            </a:r>
          </a:p>
          <a:p>
            <a:pPr lvl="1"/>
            <a:r>
              <a:rPr lang="en-US" sz="2000" b="1" dirty="0"/>
              <a:t>Merchandise every title you offer.  </a:t>
            </a:r>
            <a:r>
              <a:rPr lang="en-US" sz="2000" dirty="0"/>
              <a:t>Or, carry only your titles if you wish.  You can even co-brand the store if you like.</a:t>
            </a:r>
          </a:p>
          <a:p>
            <a:pPr lvl="1"/>
            <a:r>
              <a:rPr lang="en-US" sz="2000" b="1" dirty="0"/>
              <a:t>List titles quickly and properly</a:t>
            </a:r>
            <a:r>
              <a:rPr lang="en-US" sz="2000" dirty="0"/>
              <a:t>.  With metadata, trailers and images that don’t just describe – they help sell.</a:t>
            </a:r>
          </a:p>
          <a:p>
            <a:pPr lvl="1"/>
            <a:r>
              <a:rPr lang="en-US" sz="2000" b="1" dirty="0"/>
              <a:t>Engage aggressively </a:t>
            </a:r>
            <a:r>
              <a:rPr lang="en-US" sz="2000" dirty="0"/>
              <a:t>on title launches, including pre-sell windows, digital dates, social media campaigns, affinity marketing, and more.</a:t>
            </a:r>
          </a:p>
          <a:p>
            <a:pPr lvl="1"/>
            <a:r>
              <a:rPr lang="en-US" sz="2000" b="1" dirty="0"/>
              <a:t>Collaborate </a:t>
            </a:r>
            <a:r>
              <a:rPr lang="en-US" sz="2000" dirty="0"/>
              <a:t>on promotions, run friends and family discounts, recruit and manage affiliate traffic for your titles.</a:t>
            </a:r>
          </a:p>
          <a:p>
            <a:pPr lvl="1"/>
            <a:r>
              <a:rPr lang="en-US" sz="2000" b="1" dirty="0"/>
              <a:t>Share the website analytics</a:t>
            </a:r>
            <a:r>
              <a:rPr lang="en-US" sz="2000" dirty="0"/>
              <a:t> with you to jointly refine marketing efforts for maximum impact.</a:t>
            </a:r>
          </a:p>
          <a:p>
            <a:pPr lvl="1"/>
            <a:r>
              <a:rPr lang="en-US" sz="2000" dirty="0"/>
              <a:t>Process orders in minutes, ship that day or the next, and </a:t>
            </a:r>
            <a:r>
              <a:rPr lang="en-US" sz="2000" b="1" dirty="0"/>
              <a:t>never</a:t>
            </a:r>
            <a:r>
              <a:rPr lang="en-US" sz="2000" dirty="0"/>
              <a:t> </a:t>
            </a:r>
            <a:r>
              <a:rPr lang="en-US" sz="2000" b="1" dirty="0"/>
              <a:t>out of stock.</a:t>
            </a:r>
          </a:p>
          <a:p>
            <a:pPr lvl="1"/>
            <a:r>
              <a:rPr lang="en-US" sz="2000" dirty="0"/>
              <a:t>Offer 800 # customer service.  Yes, a real live person!</a:t>
            </a:r>
          </a:p>
          <a:p>
            <a:pPr lvl="1"/>
            <a:r>
              <a:rPr lang="en-US" sz="2000" b="1" i="1" dirty="0"/>
              <a:t>And, once the sale is made, share the crown jewels with you  Yes, we mean customer information.</a:t>
            </a:r>
          </a:p>
          <a:p>
            <a:pPr marL="0" indent="0">
              <a:buNone/>
            </a:pPr>
            <a:r>
              <a:rPr lang="en-US" sz="2400" b="1" dirty="0"/>
              <a:t>Wouldn’t you want to work with that retailer?</a:t>
            </a:r>
          </a:p>
        </p:txBody>
      </p:sp>
    </p:spTree>
    <p:extLst>
      <p:ext uri="{BB962C8B-B14F-4D97-AF65-F5344CB8AC3E}">
        <p14:creationId xmlns:p14="http://schemas.microsoft.com/office/powerpoint/2010/main" val="376756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37C2-8507-4348-A791-28BB28EF1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That retailer is here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Introducing Movie </a:t>
            </a:r>
            <a:r>
              <a:rPr lang="en-US" dirty="0" err="1"/>
              <a:t>Zyng</a:t>
            </a:r>
            <a:br>
              <a:rPr lang="en-US" dirty="0"/>
            </a:b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4295843-08D0-43CB-AF89-B604AAC2FD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1511943"/>
            <a:ext cx="7315200" cy="3824589"/>
          </a:xfrm>
        </p:spPr>
      </p:pic>
    </p:spTree>
    <p:extLst>
      <p:ext uri="{BB962C8B-B14F-4D97-AF65-F5344CB8AC3E}">
        <p14:creationId xmlns:p14="http://schemas.microsoft.com/office/powerpoint/2010/main" val="180515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DB34-5BD5-4B6F-A448-40DDD4260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769" y="304800"/>
            <a:ext cx="7964128" cy="6233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 Movie </a:t>
            </a:r>
            <a:r>
              <a:rPr lang="en-US" sz="2200" b="1" dirty="0" err="1"/>
              <a:t>Zyng</a:t>
            </a:r>
            <a:r>
              <a:rPr lang="en-US" sz="2200" b="1" dirty="0"/>
              <a:t>:</a:t>
            </a:r>
          </a:p>
          <a:p>
            <a:pPr lvl="1"/>
            <a:r>
              <a:rPr lang="en-US" sz="2000" dirty="0"/>
              <a:t>Robust, full function e-commerce platform.  In commercial operation for past 18 months. </a:t>
            </a:r>
          </a:p>
          <a:p>
            <a:pPr lvl="1"/>
            <a:r>
              <a:rPr lang="en-US" sz="2000" dirty="0"/>
              <a:t>Seamlessly integrated with AV metadata management, manufacturing, and fulfillment systems.</a:t>
            </a:r>
          </a:p>
          <a:p>
            <a:pPr lvl="1"/>
            <a:r>
              <a:rPr lang="en-US" sz="2000" dirty="0"/>
              <a:t>Co-brand capable. Curated </a:t>
            </a:r>
            <a:r>
              <a:rPr lang="en-US" sz="2000" dirty="0" err="1"/>
              <a:t>microstores</a:t>
            </a:r>
            <a:r>
              <a:rPr lang="en-US" sz="2000" dirty="0"/>
              <a:t> to a content provider’s catalog, a genre, an individual title.  100+ stores currently operating.</a:t>
            </a:r>
          </a:p>
          <a:p>
            <a:pPr lvl="1"/>
            <a:r>
              <a:rPr lang="en-US" sz="2000" dirty="0"/>
              <a:t>Google Analytics to your Google account, your own Facebook pixel.</a:t>
            </a:r>
          </a:p>
          <a:p>
            <a:pPr lvl="1"/>
            <a:r>
              <a:rPr lang="en-US" sz="2000" dirty="0"/>
              <a:t>Email, and #800 customer service.  Personal touch.</a:t>
            </a:r>
          </a:p>
          <a:p>
            <a:pPr lvl="1"/>
            <a:r>
              <a:rPr lang="en-US" sz="2000" dirty="0"/>
              <a:t>Fully integrated with </a:t>
            </a:r>
            <a:r>
              <a:rPr lang="en-US" sz="2000" dirty="0" err="1"/>
              <a:t>Shareasale’s</a:t>
            </a:r>
            <a:r>
              <a:rPr lang="en-US" sz="2000" dirty="0"/>
              <a:t> affiliate network.  Movie </a:t>
            </a:r>
            <a:r>
              <a:rPr lang="en-US" sz="2000" dirty="0" err="1"/>
              <a:t>Zyng</a:t>
            </a:r>
            <a:r>
              <a:rPr lang="en-US" sz="2000" dirty="0"/>
              <a:t> administrates and absorbs the cost of affiliate commissions.</a:t>
            </a:r>
          </a:p>
          <a:p>
            <a:pPr lvl="1"/>
            <a:r>
              <a:rPr lang="en-US" sz="2000" dirty="0"/>
              <a:t>Customer names!</a:t>
            </a:r>
          </a:p>
          <a:p>
            <a:r>
              <a:rPr lang="en-US" sz="2200" dirty="0"/>
              <a:t>Your own ecommerce platform, with no heavy lifting. Leaves time to collaborate on traffic generation.  Movie </a:t>
            </a:r>
            <a:r>
              <a:rPr lang="en-US" sz="2200" dirty="0" err="1"/>
              <a:t>Zyng</a:t>
            </a:r>
            <a:r>
              <a:rPr lang="en-US" sz="2200" dirty="0"/>
              <a:t> powers best practice marketing today’s DVD retailing requires.</a:t>
            </a:r>
          </a:p>
          <a:p>
            <a:r>
              <a:rPr lang="en-US" sz="2200" dirty="0"/>
              <a:t>Movie </a:t>
            </a:r>
            <a:r>
              <a:rPr lang="en-US" sz="2200" dirty="0" err="1"/>
              <a:t>Zyng</a:t>
            </a:r>
            <a:r>
              <a:rPr lang="en-US" sz="2200" dirty="0"/>
              <a:t> provides this while maintaining the level of royalties you’d earn from a sale through any other reseller.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C37042-4228-4248-AFFC-6183D4F9C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11" y="2221409"/>
            <a:ext cx="2425838" cy="222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09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DB34-5BD5-4B6F-A448-40DDD4260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768" y="268357"/>
            <a:ext cx="8259309" cy="6430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Customer Success – Movie </a:t>
            </a:r>
            <a:r>
              <a:rPr lang="en-US" sz="2200" b="1" dirty="0" err="1"/>
              <a:t>Zyng</a:t>
            </a:r>
            <a:r>
              <a:rPr lang="en-US" sz="2200" b="1" dirty="0"/>
              <a:t> is already moving the sales needle:</a:t>
            </a:r>
          </a:p>
          <a:p>
            <a:pPr lvl="1"/>
            <a:r>
              <a:rPr lang="en-US" sz="2000" dirty="0"/>
              <a:t> Generation Zapped – Documentary</a:t>
            </a:r>
          </a:p>
          <a:p>
            <a:pPr lvl="2"/>
            <a:r>
              <a:rPr lang="en-US" sz="2000" dirty="0">
                <a:hlinkClick r:id="rId2"/>
              </a:rPr>
              <a:t>www.moviezyng.com/generationzapped.aspx</a:t>
            </a:r>
            <a:endParaRPr lang="en-US" sz="2000" dirty="0"/>
          </a:p>
          <a:p>
            <a:pPr lvl="2"/>
            <a:r>
              <a:rPr lang="en-US" sz="2000" dirty="0"/>
              <a:t>Presell windows, PR, Social, F&amp;F promotions, affiliate marketing, wholesale and referral discount program.</a:t>
            </a:r>
          </a:p>
          <a:p>
            <a:pPr lvl="2"/>
            <a:r>
              <a:rPr lang="en-US" sz="2000" dirty="0"/>
              <a:t>Activities quintupled sales over conventional launch.</a:t>
            </a:r>
          </a:p>
          <a:p>
            <a:pPr lvl="1"/>
            <a:r>
              <a:rPr lang="en-US" sz="2200" dirty="0"/>
              <a:t>Different Flowers – Indie Film</a:t>
            </a:r>
          </a:p>
          <a:p>
            <a:pPr lvl="2"/>
            <a:r>
              <a:rPr lang="en-US" sz="2000" dirty="0">
                <a:hlinkClick r:id="rId3"/>
              </a:rPr>
              <a:t>www.moviezyng.com/differentflowers.aspx</a:t>
            </a:r>
            <a:endParaRPr lang="en-US" sz="2000" dirty="0"/>
          </a:p>
          <a:p>
            <a:pPr lvl="2"/>
            <a:r>
              <a:rPr lang="en-US" sz="2000" dirty="0"/>
              <a:t>Presell windows with PR, social, F&amp;F promotions, wholesale discount program.  Companion to exclusive retail promotions, Netflix and Family Video rental pitches.</a:t>
            </a:r>
          </a:p>
          <a:p>
            <a:pPr lvl="2"/>
            <a:r>
              <a:rPr lang="en-US" sz="2000" dirty="0"/>
              <a:t>Activities quadrupled sales over conventional launch.</a:t>
            </a:r>
          </a:p>
          <a:p>
            <a:pPr lvl="1"/>
            <a:r>
              <a:rPr lang="en-US" sz="2200" dirty="0"/>
              <a:t>Giant Interactive</a:t>
            </a:r>
          </a:p>
          <a:p>
            <a:pPr lvl="2"/>
            <a:r>
              <a:rPr lang="en-US" sz="2000" dirty="0">
                <a:hlinkClick r:id="rId4"/>
              </a:rPr>
              <a:t>www.moviezyng.com/giant.aspx</a:t>
            </a:r>
            <a:endParaRPr lang="en-US" sz="2000" dirty="0"/>
          </a:p>
          <a:p>
            <a:pPr lvl="2"/>
            <a:r>
              <a:rPr lang="en-US" sz="2000" dirty="0"/>
              <a:t>Web store for all Giant MOD titles.  </a:t>
            </a:r>
          </a:p>
          <a:p>
            <a:pPr lvl="2"/>
            <a:r>
              <a:rPr lang="en-US" sz="2000" dirty="0"/>
              <a:t>Collaborative marketing work with film makers on title launches.  Presell windows, PR, F&amp;F coupons, email campaigns, social media, shared analytics, etc.</a:t>
            </a:r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C37042-4228-4248-AFFC-6183D4F9C1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511" y="2221409"/>
            <a:ext cx="2425838" cy="222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472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DB34-5BD5-4B6F-A448-40DDD4260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769" y="304800"/>
            <a:ext cx="7708489" cy="55394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b="1" dirty="0"/>
              <a:t>Working with Movie </a:t>
            </a:r>
            <a:r>
              <a:rPr lang="en-US" sz="2200" b="1" dirty="0" err="1"/>
              <a:t>Zyng</a:t>
            </a:r>
            <a:r>
              <a:rPr lang="en-US" sz="2200" b="1" dirty="0"/>
              <a:t>  -Your Role as a Content Provider:</a:t>
            </a:r>
          </a:p>
          <a:p>
            <a:pPr marL="0" indent="0">
              <a:buNone/>
            </a:pPr>
            <a:endParaRPr lang="en-US" sz="2200" b="1" dirty="0"/>
          </a:p>
          <a:p>
            <a:pPr lvl="1"/>
            <a:r>
              <a:rPr lang="en-US" sz="2000" dirty="0"/>
              <a:t> Commit to collaborate with Movie </a:t>
            </a:r>
            <a:r>
              <a:rPr lang="en-US" sz="2000" dirty="0" err="1"/>
              <a:t>Zyng</a:t>
            </a:r>
            <a:r>
              <a:rPr lang="en-US" sz="2000" dirty="0"/>
              <a:t> and Allied Vaughn on title launch marketing.</a:t>
            </a:r>
          </a:p>
          <a:p>
            <a:pPr lvl="1"/>
            <a:r>
              <a:rPr lang="en-US" sz="2000" dirty="0"/>
              <a:t>Activate and collaborate on Title Launch Playbook timelines and activities.</a:t>
            </a:r>
          </a:p>
          <a:p>
            <a:pPr lvl="2"/>
            <a:r>
              <a:rPr lang="en-US" sz="1800" dirty="0"/>
              <a:t>Launch plan for key titles.</a:t>
            </a:r>
          </a:p>
          <a:p>
            <a:pPr lvl="2"/>
            <a:r>
              <a:rPr lang="en-US" sz="1800" dirty="0"/>
              <a:t>Target customer identification.</a:t>
            </a:r>
          </a:p>
          <a:p>
            <a:pPr lvl="2"/>
            <a:r>
              <a:rPr lang="en-US" sz="1800" dirty="0"/>
              <a:t>Reviewer and influencer identification and activation.</a:t>
            </a:r>
          </a:p>
          <a:p>
            <a:pPr lvl="2"/>
            <a:r>
              <a:rPr lang="en-US" sz="1800" dirty="0"/>
              <a:t>Presell windowing.</a:t>
            </a:r>
          </a:p>
          <a:p>
            <a:pPr lvl="2"/>
            <a:r>
              <a:rPr lang="en-US" sz="1800" dirty="0"/>
              <a:t>Drafting opportunities – digital, theatrical.</a:t>
            </a:r>
          </a:p>
          <a:p>
            <a:pPr lvl="2"/>
            <a:r>
              <a:rPr lang="en-US" sz="1800" dirty="0"/>
              <a:t>Talent and other stakeholder engagement and social support.</a:t>
            </a:r>
          </a:p>
          <a:p>
            <a:pPr lvl="2"/>
            <a:r>
              <a:rPr lang="en-US" sz="1800" dirty="0"/>
              <a:t>Identify referral and affiliate traffic opportunities.</a:t>
            </a:r>
          </a:p>
          <a:p>
            <a:pPr lvl="2"/>
            <a:r>
              <a:rPr lang="en-US" sz="1800" dirty="0"/>
              <a:t>Friends and Family reach-outs and time sensitive promotions.</a:t>
            </a:r>
          </a:p>
          <a:p>
            <a:pPr lvl="2"/>
            <a:r>
              <a:rPr lang="en-US" sz="1800" dirty="0"/>
              <a:t>Kick starter reach-outs and promotions if appropriate.</a:t>
            </a:r>
          </a:p>
          <a:p>
            <a:pPr lvl="2"/>
            <a:r>
              <a:rPr lang="en-US" sz="1800" dirty="0"/>
              <a:t>Post links with traffic back to Movie </a:t>
            </a:r>
            <a:r>
              <a:rPr lang="en-US" sz="1800" dirty="0" err="1"/>
              <a:t>Zyng</a:t>
            </a:r>
            <a:r>
              <a:rPr lang="en-US" sz="1800" dirty="0"/>
              <a:t> store.</a:t>
            </a:r>
          </a:p>
          <a:p>
            <a:pPr lvl="1"/>
            <a:r>
              <a:rPr lang="en-US" sz="2000" dirty="0"/>
              <a:t>Rinse and repeat with new titles, leveraging existing customers for elevated starting point.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C37042-4228-4248-AFFC-6183D4F9C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11" y="2221409"/>
            <a:ext cx="2425838" cy="222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5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DB34-5BD5-4B6F-A448-40DDD4260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7769" y="304800"/>
            <a:ext cx="7708489" cy="6233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Action Steps:</a:t>
            </a:r>
          </a:p>
          <a:p>
            <a:r>
              <a:rPr lang="en-US" sz="2200" dirty="0"/>
              <a:t>Engage with your AV Content Representative.</a:t>
            </a:r>
          </a:p>
          <a:p>
            <a:r>
              <a:rPr lang="en-US" sz="2200" dirty="0"/>
              <a:t>Movie </a:t>
            </a:r>
            <a:r>
              <a:rPr lang="en-US" sz="2200" dirty="0" err="1"/>
              <a:t>Zyng</a:t>
            </a:r>
            <a:r>
              <a:rPr lang="en-US" sz="2200" dirty="0"/>
              <a:t> deployment call with Blair Zykan.</a:t>
            </a:r>
          </a:p>
          <a:p>
            <a:pPr lvl="1"/>
            <a:r>
              <a:rPr lang="en-US" sz="2000" dirty="0"/>
              <a:t>Blair.zykan@alliedvaughn.com</a:t>
            </a:r>
          </a:p>
          <a:p>
            <a:r>
              <a:rPr lang="en-US" sz="2200" dirty="0"/>
              <a:t>Supply your desired co-branding banner.</a:t>
            </a:r>
          </a:p>
          <a:p>
            <a:pPr lvl="1"/>
            <a:r>
              <a:rPr lang="en-US" sz="2000" dirty="0"/>
              <a:t>.jpg or .</a:t>
            </a:r>
            <a:r>
              <a:rPr lang="en-US" sz="2000" dirty="0" err="1"/>
              <a:t>png</a:t>
            </a:r>
            <a:endParaRPr lang="en-US" sz="2000" dirty="0"/>
          </a:p>
          <a:p>
            <a:pPr lvl="1"/>
            <a:r>
              <a:rPr lang="en-US" sz="2000" dirty="0"/>
              <a:t>4oo pixels wide by 120 pixels high</a:t>
            </a:r>
          </a:p>
          <a:p>
            <a:r>
              <a:rPr lang="en-US" sz="2200" dirty="0"/>
              <a:t>Movie </a:t>
            </a:r>
            <a:r>
              <a:rPr lang="en-US" sz="2200" dirty="0" err="1"/>
              <a:t>Zyng</a:t>
            </a:r>
            <a:r>
              <a:rPr lang="en-US" sz="2200" dirty="0"/>
              <a:t> store built and curated.</a:t>
            </a:r>
          </a:p>
          <a:p>
            <a:r>
              <a:rPr lang="en-US" sz="2200" dirty="0"/>
              <a:t>Identify the first title for executing Title Launch Playbook.</a:t>
            </a: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DF0FCA-770C-4741-AFB6-6363494B3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11" y="2221409"/>
            <a:ext cx="2425838" cy="222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06307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1165</TotalTime>
  <Words>884</Words>
  <Application>Microsoft Office PowerPoint</Application>
  <PresentationFormat>Widescreen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Frame</vt:lpstr>
      <vt:lpstr>Next Generation DVD Retailing </vt:lpstr>
      <vt:lpstr>The reality today</vt:lpstr>
      <vt:lpstr>The problem is</vt:lpstr>
      <vt:lpstr>You have another way.</vt:lpstr>
      <vt:lpstr>That retailer is here   Introducing Movie Zyng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</dc:title>
  <dc:creator>Blair Zykan</dc:creator>
  <cp:lastModifiedBy>Blair Zykan</cp:lastModifiedBy>
  <cp:revision>43</cp:revision>
  <dcterms:created xsi:type="dcterms:W3CDTF">2018-05-30T20:11:28Z</dcterms:created>
  <dcterms:modified xsi:type="dcterms:W3CDTF">2018-10-01T14:21:44Z</dcterms:modified>
</cp:coreProperties>
</file>